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301" r:id="rId3"/>
    <p:sldId id="314" r:id="rId4"/>
    <p:sldId id="308" r:id="rId5"/>
    <p:sldId id="315" r:id="rId6"/>
    <p:sldId id="320" r:id="rId7"/>
    <p:sldId id="312" r:id="rId8"/>
    <p:sldId id="311" r:id="rId9"/>
    <p:sldId id="316" r:id="rId10"/>
    <p:sldId id="303" r:id="rId11"/>
    <p:sldId id="322" r:id="rId12"/>
    <p:sldId id="321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/>
    <p:restoredTop sz="96538"/>
  </p:normalViewPr>
  <p:slideViewPr>
    <p:cSldViewPr snapToGrid="0">
      <p:cViewPr varScale="1">
        <p:scale>
          <a:sx n="128" d="100"/>
          <a:sy n="128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56CAB-031E-864C-A8C6-C231CDD5D59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4959B-8446-8B43-AEF5-54A3DBF11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5B4B-EB75-698E-D006-B1DC84991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A2958-4C5C-7721-7AEF-99FDBE6B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5B7D4-CF5D-5D5A-DC5E-18197E10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5F31-3E46-C448-6A11-9643FC20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6303-9D3A-D54F-B927-56FBDEC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4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0539-9D62-531F-5981-29815A6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1D4BD-057E-03C7-02DD-D533CBDBF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BED66-C16F-BDF0-7592-75B3CC82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A7D8-0B61-5046-894A-B4EAD53C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1175-8714-2E82-6A81-3BCB5381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BEADB-6ABA-E434-1ADE-759C9318A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C65DD-CA87-F906-46C2-0A08ABA05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C063-2651-E3A9-DD27-9BDAF4F3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9E43-5FF9-CD02-5AC4-BA0BFA1E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96611-5798-E08A-88AD-B50B4989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17B6-1F71-E721-23F0-988037E4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186D-B08C-487D-59DE-B9DDACE4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C5FE-8D84-E6E8-AFF2-039C905B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2773-C063-891B-84DE-DC773B29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8612-342E-2DCF-DB4F-B35F5100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1703-7874-F310-FAE9-F1DF11B2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82543-BF4B-03ED-1AF2-4C12A0AC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9D76-9E1E-5FBB-4771-6962D98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F355-CA01-34B4-F29F-B7952BD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299EC-BB75-3EA3-B0EE-6B0D604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2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5CE4-1C1B-72B1-68DF-AE85ADEE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DDA8E-B8C4-73BA-C98E-C846C1A3D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5AE3-980F-C73A-E8B0-252A7B73F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0F1C3-4AC2-3A48-4F44-63401C07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DE332-DFA9-4ACD-5BDA-276D975E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687E8-DF7D-9301-0C50-AA59A4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CD-00E9-CDDD-4AA8-55EE7B8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6E5B7-2E86-A55A-BE8D-19D826452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E778A-E1F2-C478-3CB6-489B4A48D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B5D7B-2ABE-9743-3070-5E1CEBCFF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0A44A-212A-E0B0-90AD-EC5A1567C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6721B-82A8-6764-E2BE-02C6DC61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49FC9-E21D-17AB-1B74-03B35158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02105-D2C8-BFDF-DA52-BE7E6867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9891-9BAB-34E1-D622-45D71A00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246DD-D105-9EFB-A73D-C2D09A8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64B75-C0DD-4B9C-D37C-7159A123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FE608-FAB1-F5DE-882D-65CB67B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D7F76-12FF-B3D4-E825-479AD22B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2A139-7C04-5567-5E28-57C6459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A704-5FC1-91E5-6327-91CF7431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91B8-E210-0028-A30F-FFA8F2A0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F130-3422-3DB6-82CF-352DC932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6EA0E-3340-5BEC-575D-8852122BA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D76C-D704-F97F-B325-122E145A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AF37B-5EFC-FB71-49D5-C5698AAF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B7CAD-BB1D-F9CB-0519-67F03A70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76CC-EEA2-3DD5-C996-828F93A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7FF77-8263-F699-45B7-4F9D606A0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67963-EFDF-A566-8D01-C4F3FAC05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7D445-B8B3-0653-6CFD-6D1F21B6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4120-9417-3882-2C35-4505FC33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8E206-184C-3373-6886-7F654F63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92A18-F023-17E7-133A-E5B5EFFF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AF58A-AA1D-6D51-AC06-C51F5B582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6652-F151-BEDF-700A-5E3B8EB67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D28B-57ED-E64C-80D4-31E7F5E64FE2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8D343-02AF-8E3B-A986-199998110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4F37-9567-A58A-272F-541A8E5AB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kernel.org/admin-guide/mm/memory-hotplu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F2B2-F988-2CE5-5E9F-86A602AF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72F2-F7EE-0F3B-AB96-3246DECF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GAP results: related counters</a:t>
            </a:r>
          </a:p>
          <a:p>
            <a:r>
              <a:rPr lang="en-US" dirty="0" err="1"/>
              <a:t>DiLOS</a:t>
            </a:r>
            <a:r>
              <a:rPr lang="en-US" dirty="0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124359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9191-2809-8C1E-559D-030E174A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F70A-0067-BED2-9807-3AEF0D0B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952" cy="4351338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Reduce page fault costs with “simpler” handling</a:t>
            </a:r>
          </a:p>
          <a:p>
            <a:pPr lvl="2"/>
            <a:r>
              <a:rPr lang="en-US" dirty="0"/>
              <a:t>Specialized kernel</a:t>
            </a:r>
          </a:p>
          <a:p>
            <a:pPr lvl="2"/>
            <a:r>
              <a:rPr lang="en-US" dirty="0"/>
              <a:t>Avoiding minor page-faults on prefetch</a:t>
            </a:r>
          </a:p>
          <a:p>
            <a:pPr lvl="2"/>
            <a:r>
              <a:rPr lang="en-US" dirty="0"/>
              <a:t>Better hiding reclaim costs</a:t>
            </a:r>
          </a:p>
          <a:p>
            <a:pPr lvl="1"/>
            <a:r>
              <a:rPr lang="en-US" dirty="0"/>
              <a:t>Enable app-aware “</a:t>
            </a:r>
            <a:r>
              <a:rPr lang="en-US" i="1" dirty="0"/>
              <a:t>guides” </a:t>
            </a:r>
            <a:r>
              <a:rPr lang="en-US" dirty="0"/>
              <a:t>e.g.</a:t>
            </a:r>
            <a:r>
              <a:rPr lang="en-US" i="1" dirty="0"/>
              <a:t>, </a:t>
            </a:r>
            <a:r>
              <a:rPr lang="en-US" dirty="0"/>
              <a:t>prefetching</a:t>
            </a:r>
          </a:p>
          <a:p>
            <a:pPr lvl="1"/>
            <a:endParaRPr lang="en-US" dirty="0"/>
          </a:p>
          <a:p>
            <a:r>
              <a:rPr lang="en-US" dirty="0"/>
              <a:t>Runs in a VM with </a:t>
            </a:r>
            <a:r>
              <a:rPr lang="en-US" dirty="0" err="1"/>
              <a:t>LibOS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FD1FF-375A-BE63-E833-9A982AB0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50" y="1007046"/>
            <a:ext cx="5406742" cy="4429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58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7C46-C1C3-B93A-AABA-90F55A4D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518F-1A9A-4F98-E95F-3BAF095B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9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C30-4A81-7D28-96A5-BF4559D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051-967F-7ECB-E102-61A911E4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B738-891D-3C7D-2491-3442944DCC14}"/>
              </a:ext>
            </a:extLst>
          </p:cNvPr>
          <p:cNvSpPr txBox="1"/>
          <p:nvPr/>
        </p:nvSpPr>
        <p:spPr>
          <a:xfrm rot="16200000">
            <a:off x="-1389690" y="2914038"/>
            <a:ext cx="3442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Memory Access Rate (</a:t>
            </a:r>
            <a:r>
              <a:rPr lang="en-US" sz="1600" b="1" dirty="0">
                <a:solidFill>
                  <a:srgbClr val="0F0E95"/>
                </a:solidFill>
                <a:latin typeface="+mj-lt"/>
              </a:rPr>
              <a:t>Local</a:t>
            </a:r>
            <a:r>
              <a:rPr lang="en-US" sz="1600" dirty="0">
                <a:latin typeface="+mj-lt"/>
              </a:rPr>
              <a:t> vs.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Remote</a:t>
            </a:r>
            <a:r>
              <a:rPr lang="en-US" sz="1600" dirty="0">
                <a:latin typeface="+mj-lt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5637A-BE6A-2691-A8ED-98451D99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2714"/>
            <a:ext cx="11027663" cy="68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71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B42-BB91-B01D-477F-D5666E9C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6EF5-F014-1275-18A7-4927157C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0C3A142-512B-55C7-3B73-6BDE1F11BA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7300" y="15430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5BF8B1-D255-13CC-0EC5-2D08806073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9700" y="16954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8F60C78-90F3-BDE6-EB29-06D48049BC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2100" y="18478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A8B801D-179A-43C5-C038-2C1BBDB228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4500" y="20002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1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64C4-281E-ECEF-8CA3-8198C34C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GAPBS Ours v. Pond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8E3-E1E7-90DD-EAA2-F808F6BE58F3}"/>
              </a:ext>
            </a:extLst>
          </p:cNvPr>
          <p:cNvSpPr txBox="1"/>
          <p:nvPr/>
        </p:nvSpPr>
        <p:spPr>
          <a:xfrm>
            <a:off x="8208815" y="835554"/>
            <a:ext cx="306457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F0E95"/>
                </a:solidFill>
              </a:rPr>
              <a:t>Our testbed</a:t>
            </a:r>
          </a:p>
          <a:p>
            <a:r>
              <a:rPr lang="en-US" sz="1600" dirty="0">
                <a:solidFill>
                  <a:srgbClr val="0F0E95"/>
                </a:solidFill>
              </a:rPr>
              <a:t>Local: 89 ns / 65 GBps</a:t>
            </a:r>
          </a:p>
          <a:p>
            <a:r>
              <a:rPr lang="en-US" sz="1600" dirty="0">
                <a:solidFill>
                  <a:srgbClr val="0F0E95"/>
                </a:solidFill>
              </a:rPr>
              <a:t>Remote: 153 ns / 31 GBps (</a:t>
            </a:r>
            <a:r>
              <a:rPr lang="en-US" sz="1600" b="1" dirty="0">
                <a:solidFill>
                  <a:srgbClr val="0F0E95"/>
                </a:solidFill>
              </a:rPr>
              <a:t>171</a:t>
            </a:r>
            <a:r>
              <a:rPr lang="en-US" sz="1600" dirty="0">
                <a:solidFill>
                  <a:srgbClr val="0F0E95"/>
                </a:solidFill>
              </a:rPr>
              <a:t>%)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Pond: </a:t>
            </a:r>
            <a:r>
              <a:rPr lang="en-US" sz="1600" b="1" dirty="0">
                <a:solidFill>
                  <a:srgbClr val="FF0000"/>
                </a:solidFill>
              </a:rPr>
              <a:t>183</a:t>
            </a:r>
            <a:r>
              <a:rPr lang="en-US" sz="16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EE4F7-3B4D-C095-593F-2EE610F340D5}"/>
              </a:ext>
            </a:extLst>
          </p:cNvPr>
          <p:cNvSpPr txBox="1"/>
          <p:nvPr/>
        </p:nvSpPr>
        <p:spPr>
          <a:xfrm>
            <a:off x="8208815" y="542537"/>
            <a:ext cx="2197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Intel MLC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27996-42F9-E4F8-37D3-DA634E3D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83201"/>
            <a:ext cx="7772400" cy="39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8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64C4-281E-ECEF-8CA3-8198C34C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GAPBS Ours v. Pond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8E3-E1E7-90DD-EAA2-F808F6BE58F3}"/>
              </a:ext>
            </a:extLst>
          </p:cNvPr>
          <p:cNvSpPr txBox="1"/>
          <p:nvPr/>
        </p:nvSpPr>
        <p:spPr>
          <a:xfrm>
            <a:off x="8208815" y="835554"/>
            <a:ext cx="306457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F0E95"/>
                </a:solidFill>
              </a:rPr>
              <a:t>Our testbed</a:t>
            </a:r>
          </a:p>
          <a:p>
            <a:r>
              <a:rPr lang="en-US" sz="1600" dirty="0">
                <a:solidFill>
                  <a:srgbClr val="0F0E95"/>
                </a:solidFill>
              </a:rPr>
              <a:t>Local: 89 ns / 65 GBps</a:t>
            </a:r>
          </a:p>
          <a:p>
            <a:r>
              <a:rPr lang="en-US" sz="1600" dirty="0">
                <a:solidFill>
                  <a:srgbClr val="0F0E95"/>
                </a:solidFill>
              </a:rPr>
              <a:t>Remote: 153 ns / 31 GBps (</a:t>
            </a:r>
            <a:r>
              <a:rPr lang="en-US" sz="1600" b="1" dirty="0">
                <a:solidFill>
                  <a:srgbClr val="0F0E95"/>
                </a:solidFill>
              </a:rPr>
              <a:t>171</a:t>
            </a:r>
            <a:r>
              <a:rPr lang="en-US" sz="1600" dirty="0">
                <a:solidFill>
                  <a:srgbClr val="0F0E95"/>
                </a:solidFill>
              </a:rPr>
              <a:t>%)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Pond: </a:t>
            </a:r>
            <a:r>
              <a:rPr lang="en-US" sz="1600" b="1" dirty="0">
                <a:solidFill>
                  <a:srgbClr val="FF0000"/>
                </a:solidFill>
              </a:rPr>
              <a:t>183</a:t>
            </a:r>
            <a:r>
              <a:rPr lang="en-US" sz="16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EE4F7-3B4D-C095-593F-2EE610F340D5}"/>
              </a:ext>
            </a:extLst>
          </p:cNvPr>
          <p:cNvSpPr txBox="1"/>
          <p:nvPr/>
        </p:nvSpPr>
        <p:spPr>
          <a:xfrm>
            <a:off x="8208815" y="542537"/>
            <a:ext cx="2197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Intel MLC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C4312-C52D-0063-1556-E892845B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44590"/>
            <a:ext cx="7772400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D206-17B5-1DB3-A509-6CEE7F1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can explain slowdown?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2E6E-C002-E3FE-8502-6202E0BC5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9240" cy="4351338"/>
          </a:xfrm>
        </p:spPr>
        <p:txBody>
          <a:bodyPr/>
          <a:lstStyle/>
          <a:p>
            <a:r>
              <a:rPr lang="en-US" dirty="0"/>
              <a:t>Some correlation with access rate</a:t>
            </a:r>
          </a:p>
          <a:p>
            <a:r>
              <a:rPr lang="en-US" u="sng" dirty="0"/>
              <a:t>Other factors: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i="1" dirty="0"/>
              <a:t>Store</a:t>
            </a:r>
            <a:r>
              <a:rPr lang="en-US" dirty="0"/>
              <a:t> accesses </a:t>
            </a:r>
          </a:p>
          <a:p>
            <a:pPr lvl="2"/>
            <a:r>
              <a:rPr lang="en-US" dirty="0"/>
              <a:t>Not many</a:t>
            </a:r>
          </a:p>
          <a:p>
            <a:pPr lvl="2"/>
            <a:r>
              <a:rPr lang="en-US" dirty="0"/>
              <a:t>Mean 2.4%, Max 16%</a:t>
            </a:r>
          </a:p>
          <a:p>
            <a:pPr lvl="1"/>
            <a:r>
              <a:rPr lang="en-US" dirty="0">
                <a:solidFill>
                  <a:srgbClr val="0F0E95"/>
                </a:solidFill>
              </a:rPr>
              <a:t>Actual stalls per load misses</a:t>
            </a:r>
          </a:p>
          <a:p>
            <a:pPr lvl="2"/>
            <a:r>
              <a:rPr lang="en-US" dirty="0"/>
              <a:t>No better correlation with slowdown</a:t>
            </a:r>
          </a:p>
          <a:p>
            <a:pPr lvl="2"/>
            <a:r>
              <a:rPr lang="en-US" dirty="0"/>
              <a:t>Stall mostly at ~90%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1F294-6272-1285-3AC6-9EC66A52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648" y="2706054"/>
            <a:ext cx="3376245" cy="2743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29B03D-1C5E-76AB-FA1B-B1CB8EA17BC4}"/>
              </a:ext>
            </a:extLst>
          </p:cNvPr>
          <p:cNvSpPr txBox="1"/>
          <p:nvPr/>
        </p:nvSpPr>
        <p:spPr>
          <a:xfrm>
            <a:off x="9550400" y="5585122"/>
            <a:ext cx="2069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access rate</a:t>
            </a:r>
          </a:p>
          <a:p>
            <a:pPr algn="ctr"/>
            <a:r>
              <a:rPr lang="en-US" dirty="0"/>
              <a:t>Correlation: 0.44</a:t>
            </a:r>
          </a:p>
        </p:txBody>
      </p:sp>
    </p:spTree>
    <p:extLst>
      <p:ext uri="{BB962C8B-B14F-4D97-AF65-F5344CB8AC3E}">
        <p14:creationId xmlns:p14="http://schemas.microsoft.com/office/powerpoint/2010/main" val="70823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C30-4A81-7D28-96A5-BF4559D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051-967F-7ECB-E102-61A911E4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B738-891D-3C7D-2491-3442944DCC14}"/>
              </a:ext>
            </a:extLst>
          </p:cNvPr>
          <p:cNvSpPr txBox="1"/>
          <p:nvPr/>
        </p:nvSpPr>
        <p:spPr>
          <a:xfrm rot="16200000">
            <a:off x="-1389690" y="2914038"/>
            <a:ext cx="3442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Memory Access Rate (</a:t>
            </a:r>
            <a:r>
              <a:rPr lang="en-US" sz="1600" b="1" dirty="0">
                <a:solidFill>
                  <a:srgbClr val="0F0E95"/>
                </a:solidFill>
                <a:latin typeface="+mj-lt"/>
              </a:rPr>
              <a:t>Local</a:t>
            </a:r>
            <a:r>
              <a:rPr lang="en-US" sz="1600" dirty="0">
                <a:latin typeface="+mj-lt"/>
              </a:rPr>
              <a:t> vs.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Remote</a:t>
            </a:r>
            <a:r>
              <a:rPr lang="en-US" sz="1600" dirty="0">
                <a:latin typeface="+mj-lt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2B2AE-E58A-E18E-3642-21F02529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735"/>
            <a:ext cx="11027663" cy="68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0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C30-4A81-7D28-96A5-BF4559D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051-967F-7ECB-E102-61A911E4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B738-891D-3C7D-2491-3442944DCC14}"/>
              </a:ext>
            </a:extLst>
          </p:cNvPr>
          <p:cNvSpPr txBox="1"/>
          <p:nvPr/>
        </p:nvSpPr>
        <p:spPr>
          <a:xfrm rot="16200000">
            <a:off x="-1389690" y="2914038"/>
            <a:ext cx="3442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Memory Access Rate (</a:t>
            </a:r>
            <a:r>
              <a:rPr lang="en-US" sz="1600" b="1" dirty="0">
                <a:solidFill>
                  <a:srgbClr val="0F0E95"/>
                </a:solidFill>
                <a:latin typeface="+mj-lt"/>
              </a:rPr>
              <a:t>Local</a:t>
            </a:r>
            <a:r>
              <a:rPr lang="en-US" sz="1600" dirty="0">
                <a:latin typeface="+mj-lt"/>
              </a:rPr>
              <a:t> vs.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Remote</a:t>
            </a:r>
            <a:r>
              <a:rPr lang="en-US" sz="1600" dirty="0">
                <a:latin typeface="+mj-l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9D35F-7602-DD5D-29A4-144EC9C0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714"/>
            <a:ext cx="11027663" cy="68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810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3718-6113-FA3C-3466-B72441D6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4FBE-4AF5-0C07-7DC4-033D7BA9C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memory on specific channels offline</a:t>
            </a:r>
          </a:p>
          <a:p>
            <a:pPr lvl="1"/>
            <a:r>
              <a:rPr lang="en-US" dirty="0">
                <a:hlinkClick r:id="rId2"/>
              </a:rPr>
              <a:t>Memory hotplug feature</a:t>
            </a:r>
            <a:r>
              <a:rPr lang="en-US" dirty="0"/>
              <a:t> provides a software option but not sure how the memory “blocks” map to DIMMs/channels</a:t>
            </a:r>
          </a:p>
          <a:p>
            <a:r>
              <a:rPr lang="en-US" dirty="0"/>
              <a:t>Careful analysis needed on what to offline</a:t>
            </a:r>
          </a:p>
        </p:txBody>
      </p:sp>
    </p:spTree>
    <p:extLst>
      <p:ext uri="{BB962C8B-B14F-4D97-AF65-F5344CB8AC3E}">
        <p14:creationId xmlns:p14="http://schemas.microsoft.com/office/powerpoint/2010/main" val="413755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E858-7B01-9124-D9B9-98388306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Memory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EE54-49EB-274F-12F8-02DB0E87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node:</a:t>
            </a:r>
            <a:endParaRPr lang="en-US" sz="2000" dirty="0"/>
          </a:p>
          <a:p>
            <a:pPr lvl="1"/>
            <a:r>
              <a:rPr lang="en-US" sz="2000" dirty="0"/>
              <a:t>12 slots, 6 channels</a:t>
            </a:r>
          </a:p>
          <a:p>
            <a:pPr lvl="1"/>
            <a:r>
              <a:rPr lang="en-US" sz="2000" dirty="0"/>
              <a:t>64 GB total installed</a:t>
            </a:r>
          </a:p>
          <a:p>
            <a:pPr lvl="1"/>
            <a:r>
              <a:rPr lang="en-US" sz="2000" dirty="0"/>
              <a:t>Four 16-GB sticks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C59B6-ABF8-676C-6C7F-E71C45A2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5" y="1761298"/>
            <a:ext cx="7060074" cy="4415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CAD311-9D97-FCA8-C9DD-D3D5F2C6371D}"/>
              </a:ext>
            </a:extLst>
          </p:cNvPr>
          <p:cNvSpPr/>
          <p:nvPr/>
        </p:nvSpPr>
        <p:spPr>
          <a:xfrm>
            <a:off x="10277856" y="2596896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34A5A-C430-3B57-2361-C7E9395247DB}"/>
              </a:ext>
            </a:extLst>
          </p:cNvPr>
          <p:cNvSpPr/>
          <p:nvPr/>
        </p:nvSpPr>
        <p:spPr>
          <a:xfrm>
            <a:off x="8080248" y="2761488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739D3-41E5-C61B-0C67-E96C0716AB6C}"/>
              </a:ext>
            </a:extLst>
          </p:cNvPr>
          <p:cNvSpPr/>
          <p:nvPr/>
        </p:nvSpPr>
        <p:spPr>
          <a:xfrm>
            <a:off x="7004305" y="2596896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A8424C-E05F-D07C-1007-C9418A8F2708}"/>
              </a:ext>
            </a:extLst>
          </p:cNvPr>
          <p:cNvSpPr/>
          <p:nvPr/>
        </p:nvSpPr>
        <p:spPr>
          <a:xfrm>
            <a:off x="4779264" y="2761488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2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99EA-5E0D-EC79-F4DA-3536195D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7F8B-8F5F-B9B2-57FF-EBD94EA3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more into stalls</a:t>
            </a:r>
          </a:p>
        </p:txBody>
      </p:sp>
    </p:spTree>
    <p:extLst>
      <p:ext uri="{BB962C8B-B14F-4D97-AF65-F5344CB8AC3E}">
        <p14:creationId xmlns:p14="http://schemas.microsoft.com/office/powerpoint/2010/main" val="348431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53767</TotalTime>
  <Words>245</Words>
  <Application>Microsoft Macintosh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Agenda</vt:lpstr>
      <vt:lpstr>GAPBS Ours v. Pond</vt:lpstr>
      <vt:lpstr>GAPBS Ours v. Pond</vt:lpstr>
      <vt:lpstr>What factors can explain slowdown?</vt:lpstr>
      <vt:lpstr>PowerPoint Presentation</vt:lpstr>
      <vt:lpstr>PowerPoint Presentation</vt:lpstr>
      <vt:lpstr>Bandwidth control</vt:lpstr>
      <vt:lpstr>Current Memory Layout</vt:lpstr>
      <vt:lpstr>Next</vt:lpstr>
      <vt:lpstr>DilOS</vt:lpstr>
      <vt:lpstr>Misc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Anil Yelam (c)</dc:creator>
  <cp:lastModifiedBy>Anil Yelam (c)</cp:lastModifiedBy>
  <cp:revision>46</cp:revision>
  <dcterms:created xsi:type="dcterms:W3CDTF">2023-02-08T01:30:20Z</dcterms:created>
  <dcterms:modified xsi:type="dcterms:W3CDTF">2023-05-29T05:38:52Z</dcterms:modified>
</cp:coreProperties>
</file>